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5" r:id="rId12"/>
    <p:sldId id="266" r:id="rId13"/>
    <p:sldId id="267" r:id="rId14"/>
    <p:sldId id="276" r:id="rId15"/>
    <p:sldId id="268" r:id="rId16"/>
    <p:sldId id="269" r:id="rId17"/>
    <p:sldId id="274" r:id="rId18"/>
    <p:sldId id="270" r:id="rId19"/>
    <p:sldId id="271" r:id="rId20"/>
    <p:sldId id="272" r:id="rId21"/>
    <p:sldId id="273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УЧАСТОК ПОДГОТОВИТЕЛЬНОЙ ГРУППЫ</a:t>
            </a:r>
            <a:br>
              <a:rPr lang="ru-RU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4071942"/>
            <a:ext cx="7786742" cy="1285884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«МАРГАРИТКА»</a:t>
            </a:r>
            <a:endParaRPr lang="ru-RU" sz="7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2132" y="5072074"/>
            <a:ext cx="3286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Разработала: 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Воспитатель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Высшей категории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Куклина Я.Г.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Музыкальная лаборатория</a:t>
            </a:r>
            <a:endParaRPr lang="ru-RU" dirty="0"/>
          </a:p>
        </p:txBody>
      </p:sp>
      <p:pic>
        <p:nvPicPr>
          <p:cNvPr id="2050" name="Picture 2" descr="C:\Users\Яна\Desktop\Участок 2022\20220810_101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Яна\Desktop\Участок 2022\20220810_1013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64305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Яна\Desktop\Участок 2022\20220810_101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714356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Интеллектуальные игры</a:t>
            </a:r>
            <a:endParaRPr lang="ru-RU" dirty="0"/>
          </a:p>
        </p:txBody>
      </p:sp>
      <p:pic>
        <p:nvPicPr>
          <p:cNvPr id="4098" name="Picture 2" descr="C:\Users\Яна\Desktop\Участок 2022\20220810_101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Яна\Desktop\Участок 2022\20220810_102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71546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ПДД</a:t>
            </a:r>
            <a:endParaRPr lang="ru-RU" dirty="0"/>
          </a:p>
        </p:txBody>
      </p:sp>
      <p:pic>
        <p:nvPicPr>
          <p:cNvPr id="5122" name="Picture 2" descr="C:\Users\Яна\Desktop\Участок 2022\20220810_101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игры</a:t>
            </a:r>
            <a:endParaRPr lang="ru-RU" dirty="0"/>
          </a:p>
        </p:txBody>
      </p:sp>
      <p:pic>
        <p:nvPicPr>
          <p:cNvPr id="6146" name="Picture 2" descr="C:\Users\Яна\Desktop\Участок 2022\20220810_1013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Яна\Desktop\Участок 2022\20220810_102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428604"/>
            <a:ext cx="3614734" cy="4714908"/>
          </a:xfrm>
        </p:spPr>
        <p:txBody>
          <a:bodyPr/>
          <a:lstStyle/>
          <a:p>
            <a:r>
              <a:rPr lang="ru-RU" dirty="0" smtClean="0"/>
              <a:t>СТОЛБ </a:t>
            </a:r>
            <a:endParaRPr lang="ru-RU" dirty="0"/>
          </a:p>
        </p:txBody>
      </p:sp>
      <p:pic>
        <p:nvPicPr>
          <p:cNvPr id="7170" name="Picture 2" descr="C:\Users\Яна\Desktop\Участок 2022\20220817_170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97169" y="1040055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ДАРТС</a:t>
            </a:r>
            <a:endParaRPr lang="ru-RU" dirty="0"/>
          </a:p>
        </p:txBody>
      </p:sp>
      <p:pic>
        <p:nvPicPr>
          <p:cNvPr id="9218" name="Picture 2" descr="C:\Users\Яна\Desktop\Участок 2022\20220810_1014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571612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428604"/>
            <a:ext cx="3471858" cy="4572032"/>
          </a:xfrm>
        </p:spPr>
        <p:txBody>
          <a:bodyPr/>
          <a:lstStyle/>
          <a:p>
            <a:r>
              <a:rPr lang="ru-RU" dirty="0" smtClean="0"/>
              <a:t>ПРАВИЛА ПОВЕДЕНИЯ НА ПРОГУЛКЕ</a:t>
            </a:r>
            <a:endParaRPr lang="ru-RU" dirty="0"/>
          </a:p>
        </p:txBody>
      </p:sp>
      <p:pic>
        <p:nvPicPr>
          <p:cNvPr id="1026" name="Picture 2" descr="C:\Users\Яна\Desktop\Участок 2022\20210524_125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32547" y="1189746"/>
            <a:ext cx="6089143" cy="4566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ПОПАДИ В ЦЕЛЬ</a:t>
            </a:r>
            <a:endParaRPr lang="ru-RU" dirty="0"/>
          </a:p>
        </p:txBody>
      </p:sp>
      <p:pic>
        <p:nvPicPr>
          <p:cNvPr id="11266" name="Picture 2" descr="C:\Users\Яна\Desktop\Участок 2022\20220810_101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Яна\Desktop\Участок 2022\20220810_1015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Яна\Desktop\Участок 2022\20220810_101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142984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Яна\Desktop\Участок 2022\20220810_1015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 </a:t>
            </a:r>
            <a:endParaRPr lang="ru-RU" dirty="0"/>
          </a:p>
        </p:txBody>
      </p:sp>
      <p:pic>
        <p:nvPicPr>
          <p:cNvPr id="2050" name="Picture 2" descr="C:\Users\Яна\Desktop\Участок 2022\20220810_101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517771" cy="4888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Яна\Desktop\Участок 2022\20220810_101807_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500174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Яна\Desktop\Участок 2022\20220810_1018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КОСМОС</a:t>
            </a:r>
            <a:endParaRPr lang="ru-RU"/>
          </a:p>
        </p:txBody>
      </p:sp>
      <p:pic>
        <p:nvPicPr>
          <p:cNvPr id="5123" name="Picture 3" descr="C:\Users\Яна\Desktop\Участок 2022\20220810_101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ШКОЛА</a:t>
            </a:r>
            <a:endParaRPr lang="ru-RU" dirty="0"/>
          </a:p>
        </p:txBody>
      </p:sp>
      <p:pic>
        <p:nvPicPr>
          <p:cNvPr id="6146" name="Picture 2" descr="C:\Users\Яна\Desktop\Участок 2022\20220810_101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Яна\Desktop\Участок 2022\20220810_102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ЛАБОРАТОРИЯ</a:t>
            </a:r>
            <a:endParaRPr lang="ru-RU" dirty="0"/>
          </a:p>
        </p:txBody>
      </p:sp>
      <p:pic>
        <p:nvPicPr>
          <p:cNvPr id="1026" name="Picture 2" descr="C:\Users\Яна\Desktop\Участок 2022\20220810_101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34</Words>
  <PresentationFormat>Экран (4:3)</PresentationFormat>
  <Paragraphs>18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УЧАСТОК ПОДГОТОВИТЕЛЬНОЙ ГРУППЫ </vt:lpstr>
      <vt:lpstr>ПРАВИЛА ПОВЕДЕНИЯ НА ПРОГУЛКЕ</vt:lpstr>
      <vt:lpstr>ТЕАТР </vt:lpstr>
      <vt:lpstr>Слайд 4</vt:lpstr>
      <vt:lpstr>Слайд 5</vt:lpstr>
      <vt:lpstr>КОСМОС</vt:lpstr>
      <vt:lpstr>ШКОЛА</vt:lpstr>
      <vt:lpstr>Слайд 8</vt:lpstr>
      <vt:lpstr>ЛАБОРАТОРИЯ</vt:lpstr>
      <vt:lpstr>Музыкальная лаборатория</vt:lpstr>
      <vt:lpstr>Слайд 11</vt:lpstr>
      <vt:lpstr>Слайд 12</vt:lpstr>
      <vt:lpstr>Интеллектуальные игры</vt:lpstr>
      <vt:lpstr>Слайд 14</vt:lpstr>
      <vt:lpstr>ПДД</vt:lpstr>
      <vt:lpstr>Спортивные игры</vt:lpstr>
      <vt:lpstr>Слайд 17</vt:lpstr>
      <vt:lpstr>СТОЛБ </vt:lpstr>
      <vt:lpstr>ДАРТС</vt:lpstr>
      <vt:lpstr>ПОПАДИ В ЦЕЛЬ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Яна</dc:creator>
  <cp:lastModifiedBy>Яна</cp:lastModifiedBy>
  <cp:revision>7</cp:revision>
  <dcterms:created xsi:type="dcterms:W3CDTF">2022-08-17T14:27:46Z</dcterms:created>
  <dcterms:modified xsi:type="dcterms:W3CDTF">2025-01-07T04:19:28Z</dcterms:modified>
</cp:coreProperties>
</file>